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N
Work Order ID: SG-20430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S
Work Order ID: SG-20430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E
Work Order ID: SG-20430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LAKE AUSTIN BLVD / ATLANTA ST
Intersection ID: 5153187
Cardinal Direction: W
Work Order ID: SG-20430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